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0" r:id="rId3"/>
    <p:sldId id="263" r:id="rId4"/>
    <p:sldId id="269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36" y="1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1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Préfixes / Suffixes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2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6AC296C-5324-4A02-9A93-4B43FD562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 err="1"/>
              <a:t>ir</a:t>
            </a:r>
            <a:r>
              <a:rPr lang="fr-FR" sz="3600" dirty="0"/>
              <a:t>-</a:t>
            </a:r>
            <a:r>
              <a:rPr lang="fr-FR" sz="3600" dirty="0" err="1"/>
              <a:t>remplaç-able</a:t>
            </a:r>
            <a:r>
              <a:rPr lang="fr-FR" sz="3600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in-</a:t>
            </a:r>
            <a:r>
              <a:rPr lang="fr-FR" sz="3600" dirty="0" err="1"/>
              <a:t>access</a:t>
            </a:r>
            <a:r>
              <a:rPr lang="fr-FR" sz="3600" dirty="0"/>
              <a:t>-</a:t>
            </a:r>
            <a:r>
              <a:rPr lang="fr-FR" sz="3600" dirty="0" err="1"/>
              <a:t>ible</a:t>
            </a:r>
            <a:endParaRPr lang="fr-FR" sz="36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6637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Sépare préfixe-radical-suffixe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/>
              <a:t>dégustation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dénouement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4800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/>
              <a:t>dé-</a:t>
            </a:r>
            <a:r>
              <a:rPr lang="fr-FR" sz="3600" dirty="0" err="1"/>
              <a:t>gust</a:t>
            </a:r>
            <a:r>
              <a:rPr lang="fr-FR" sz="3600" dirty="0"/>
              <a:t>(a)-</a:t>
            </a:r>
            <a:r>
              <a:rPr lang="fr-FR" sz="3600" dirty="0" err="1"/>
              <a:t>tion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/>
              <a:t>dé-noue-ment</a:t>
            </a:r>
            <a:endParaRPr lang="fr-FR" sz="36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055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Pour chaque mot, repère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0E12100-F3F0-486C-A2C5-2F38AB4157B7}"/>
              </a:ext>
            </a:extLst>
          </p:cNvPr>
          <p:cNvSpPr txBox="1">
            <a:spLocks/>
          </p:cNvSpPr>
          <p:nvPr/>
        </p:nvSpPr>
        <p:spPr>
          <a:xfrm>
            <a:off x="1312375" y="21300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fr-FR" sz="4800" dirty="0" err="1"/>
              <a:t>em</a:t>
            </a:r>
            <a:r>
              <a:rPr lang="fr-FR" sz="4800" dirty="0"/>
              <a:t> – barque – ment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fr-FR" sz="4800" dirty="0"/>
          </a:p>
        </p:txBody>
      </p:sp>
      <p:sp>
        <p:nvSpPr>
          <p:cNvPr id="20" name="Légende : encadrée 19">
            <a:extLst>
              <a:ext uri="{FF2B5EF4-FFF2-40B4-BE49-F238E27FC236}">
                <a16:creationId xmlns:a16="http://schemas.microsoft.com/office/drawing/2014/main" id="{EED4164E-1C8C-41B2-8F77-AD208EBF5944}"/>
              </a:ext>
            </a:extLst>
          </p:cNvPr>
          <p:cNvSpPr/>
          <p:nvPr/>
        </p:nvSpPr>
        <p:spPr>
          <a:xfrm>
            <a:off x="1276350" y="4046640"/>
            <a:ext cx="2009775" cy="1049235"/>
          </a:xfrm>
          <a:prstGeom prst="borderCallout1">
            <a:avLst>
              <a:gd name="adj1" fmla="val 13035"/>
              <a:gd name="adj2" fmla="val 107864"/>
              <a:gd name="adj3" fmla="val -98442"/>
              <a:gd name="adj4" fmla="val 15086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ln w="0"/>
                <a:solidFill>
                  <a:srgbClr val="00B050"/>
                </a:solidFill>
              </a:rPr>
              <a:t>Préfixe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21" name="Légende : encadrée 20">
            <a:extLst>
              <a:ext uri="{FF2B5EF4-FFF2-40B4-BE49-F238E27FC236}">
                <a16:creationId xmlns:a16="http://schemas.microsoft.com/office/drawing/2014/main" id="{EF95167F-C25C-461E-8217-A30F50115BED}"/>
              </a:ext>
            </a:extLst>
          </p:cNvPr>
          <p:cNvSpPr/>
          <p:nvPr/>
        </p:nvSpPr>
        <p:spPr>
          <a:xfrm>
            <a:off x="9429750" y="4046639"/>
            <a:ext cx="2009775" cy="1049235"/>
          </a:xfrm>
          <a:prstGeom prst="borderCallout1">
            <a:avLst>
              <a:gd name="adj1" fmla="val 15759"/>
              <a:gd name="adj2" fmla="val -5406"/>
              <a:gd name="adj3" fmla="val -93903"/>
              <a:gd name="adj4" fmla="val -6478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ln w="0"/>
                <a:solidFill>
                  <a:srgbClr val="C00000"/>
                </a:solidFill>
              </a:rPr>
              <a:t>Suffixe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22" name="Légende : encadrée 21">
            <a:extLst>
              <a:ext uri="{FF2B5EF4-FFF2-40B4-BE49-F238E27FC236}">
                <a16:creationId xmlns:a16="http://schemas.microsoft.com/office/drawing/2014/main" id="{E651790F-A05E-495F-9244-3A02B33FDFE8}"/>
              </a:ext>
            </a:extLst>
          </p:cNvPr>
          <p:cNvSpPr/>
          <p:nvPr/>
        </p:nvSpPr>
        <p:spPr>
          <a:xfrm>
            <a:off x="5091112" y="4046638"/>
            <a:ext cx="2009775" cy="1049235"/>
          </a:xfrm>
          <a:prstGeom prst="borderCallout1">
            <a:avLst>
              <a:gd name="adj1" fmla="val -26908"/>
              <a:gd name="adj2" fmla="val 56205"/>
              <a:gd name="adj3" fmla="val -103889"/>
              <a:gd name="adj4" fmla="val 5607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ln w="0"/>
                <a:solidFill>
                  <a:schemeClr val="tx1"/>
                </a:solidFill>
              </a:rPr>
              <a:t>Radical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107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Décompose le mot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/>
              <a:t>tablette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préchauffage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 err="1"/>
              <a:t>tabl</a:t>
            </a:r>
            <a:r>
              <a:rPr lang="fr-FR" sz="3600" dirty="0"/>
              <a:t> - </a:t>
            </a:r>
            <a:r>
              <a:rPr lang="fr-FR" sz="3600" dirty="0" err="1"/>
              <a:t>ette</a:t>
            </a:r>
            <a:endParaRPr lang="fr-FR" sz="3600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pré - </a:t>
            </a:r>
            <a:r>
              <a:rPr lang="fr-FR" sz="3600" dirty="0" err="1"/>
              <a:t>chauff</a:t>
            </a:r>
            <a:r>
              <a:rPr lang="fr-FR" sz="3600" dirty="0"/>
              <a:t> - </a:t>
            </a:r>
            <a:r>
              <a:rPr lang="fr-FR" sz="3600" dirty="0" err="1"/>
              <a:t>age</a:t>
            </a:r>
            <a:endParaRPr lang="fr-FR" sz="36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1123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Retrouve le radical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/>
              <a:t>empoisonnement 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illégalement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8198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/>
              <a:t>poison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légal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9657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Retrouve le préfixe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/>
              <a:t>invisible 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entrevue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0887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>
                <a:highlight>
                  <a:srgbClr val="FFFF00"/>
                </a:highlight>
              </a:rPr>
              <a:t>in</a:t>
            </a:r>
            <a:r>
              <a:rPr lang="fr-FR" sz="3600" dirty="0"/>
              <a:t>visible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>
                <a:highlight>
                  <a:srgbClr val="FFFF00"/>
                </a:highlight>
              </a:rPr>
              <a:t>entre</a:t>
            </a:r>
            <a:r>
              <a:rPr lang="fr-FR" sz="3600" dirty="0"/>
              <a:t>vue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8029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Sépare préfixe-radical-suffixe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/>
              <a:t>irremplaçable 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inaccessible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09958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140</Words>
  <Application>Microsoft Office PowerPoint</Application>
  <PresentationFormat>Grand écran</PresentationFormat>
  <Paragraphs>90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Thème Office</vt:lpstr>
      <vt:lpstr>Rituel 1</vt:lpstr>
      <vt:lpstr>Pour chaque mot, repère : </vt:lpstr>
      <vt:lpstr>Décompose le mot : </vt:lpstr>
      <vt:lpstr>Correction</vt:lpstr>
      <vt:lpstr>Retrouve le radical : </vt:lpstr>
      <vt:lpstr>Correction</vt:lpstr>
      <vt:lpstr>Retrouve le préfixe : </vt:lpstr>
      <vt:lpstr>Correction</vt:lpstr>
      <vt:lpstr>Sépare préfixe-radical-suffixe</vt:lpstr>
      <vt:lpstr>Correction</vt:lpstr>
      <vt:lpstr>Sépare préfixe-radical-suffixe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21</cp:revision>
  <dcterms:created xsi:type="dcterms:W3CDTF">2021-07-17T07:25:24Z</dcterms:created>
  <dcterms:modified xsi:type="dcterms:W3CDTF">2022-01-23T23:29:53Z</dcterms:modified>
</cp:coreProperties>
</file>